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handoutMasterIdLst>
    <p:handoutMasterId r:id="rId12"/>
  </p:handoutMasterIdLst>
  <p:sldIdLst>
    <p:sldId id="2274" r:id="rId3"/>
    <p:sldId id="2241" r:id="rId4"/>
    <p:sldId id="2242" r:id="rId6"/>
    <p:sldId id="2243" r:id="rId7"/>
    <p:sldId id="2240" r:id="rId8"/>
    <p:sldId id="2245" r:id="rId9"/>
    <p:sldId id="2244" r:id="rId10"/>
    <p:sldId id="2246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/>
  <p:cmAuthor id="2" name="王琳(中青博联博汇）" initials="王琳(中青博联博汇）" lastIdx="1" clrIdx="1"/>
  <p:cmAuthor id="3" name="黄 允" initials="黄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84C7"/>
    <a:srgbClr val="314457"/>
    <a:srgbClr val="E728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00"/>
    <p:restoredTop sz="93492" autoAdjust="0"/>
  </p:normalViewPr>
  <p:slideViewPr>
    <p:cSldViewPr snapToGrid="0">
      <p:cViewPr varScale="1">
        <p:scale>
          <a:sx n="47" d="100"/>
          <a:sy n="47" d="100"/>
        </p:scale>
        <p:origin x="77" y="739"/>
      </p:cViewPr>
      <p:guideLst>
        <p:guide orient="horz" pos="2184"/>
        <p:guide pos="392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-3600" y="-112"/>
      </p:cViewPr>
      <p:guideLst>
        <p:guide orient="horz" pos="2912"/>
        <p:guide pos="220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commentAuthors" Target="commentAuthors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handoutMaster" Target="handoutMasters/handoutMaster1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CC3E3488-600C-48B6-953D-A312D20A41F4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D63EC090-1D11-44F3-AF8F-F6F93BF0AA75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AD53D-8A36-4298-8A68-41675434C27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A7D43-4CEA-4845-B182-C2102615214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AD53D-8A36-4298-8A68-41675434C27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A7D43-4CEA-4845-B182-C2102615214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AD53D-8A36-4298-8A68-41675434C27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A7D43-4CEA-4845-B182-C2102615214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页"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3346450" y="2608286"/>
            <a:ext cx="5499100" cy="653289"/>
          </a:xfrm>
        </p:spPr>
        <p:txBody>
          <a:bodyPr>
            <a:noAutofit/>
          </a:bodyPr>
          <a:lstStyle>
            <a:lvl1pPr marL="0" indent="0" algn="ctr">
              <a:buNone/>
              <a:defRPr sz="48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11" hasCustomPrompt="1"/>
          </p:nvPr>
        </p:nvSpPr>
        <p:spPr>
          <a:xfrm>
            <a:off x="3346450" y="3618762"/>
            <a:ext cx="5589587" cy="557212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Click here to add a title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AD53D-8A36-4298-8A68-41675434C27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A7D43-4CEA-4845-B182-C2102615214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AD53D-8A36-4298-8A68-41675434C27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A7D43-4CEA-4845-B182-C2102615214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AD53D-8A36-4298-8A68-41675434C27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A7D43-4CEA-4845-B182-C2102615214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AD53D-8A36-4298-8A68-41675434C277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A7D43-4CEA-4845-B182-C2102615214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AD53D-8A36-4298-8A68-41675434C27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A7D43-4CEA-4845-B182-C2102615214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AD53D-8A36-4298-8A68-41675434C27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A7D43-4CEA-4845-B182-C2102615214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AD53D-8A36-4298-8A68-41675434C27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A7D43-4CEA-4845-B182-C2102615214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AD53D-8A36-4298-8A68-41675434C27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A7D43-4CEA-4845-B182-C2102615214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EDAD53D-8A36-4298-8A68-41675434C277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3B9A7D43-4CEA-4845-B182-C21026152149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1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jpeg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4.xml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84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90787" y="2301363"/>
            <a:ext cx="7210425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zh-CN" altLang="en-US" sz="4800" b="1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绿博园园区商业</a:t>
            </a:r>
            <a:endParaRPr lang="en-US" altLang="zh-CN" sz="4800" b="1" dirty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algn="ctr"/>
            <a:r>
              <a:rPr lang="zh-CN" altLang="en-US" sz="4000" b="1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桌椅选型说明</a:t>
            </a:r>
            <a:endParaRPr lang="zh-CN" altLang="en-US" sz="4000" b="1" dirty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/>
          <p:cNvSpPr txBox="1"/>
          <p:nvPr/>
        </p:nvSpPr>
        <p:spPr>
          <a:xfrm>
            <a:off x="485109" y="745214"/>
            <a:ext cx="5477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桌椅名称：快餐方桌</a:t>
            </a:r>
            <a:endParaRPr lang="en-US" altLang="zh-CN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 descr="3271595172382_.pic_hd.jp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925" y="612897"/>
            <a:ext cx="4917578" cy="4917578"/>
          </a:xfrm>
          <a:prstGeom prst="rect">
            <a:avLst/>
          </a:prstGeom>
        </p:spPr>
      </p:pic>
      <p:graphicFrame>
        <p:nvGraphicFramePr>
          <p:cNvPr id="7" name="表格 7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126358" y="2015066"/>
          <a:ext cx="5836292" cy="19662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2817"/>
                <a:gridCol w="1457325"/>
                <a:gridCol w="2027077"/>
                <a:gridCol w="1459073"/>
              </a:tblGrid>
              <a:tr h="34302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名称</a:t>
                      </a:r>
                      <a:endParaRPr lang="zh-CN" altLang="en-US" sz="12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84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规格建议</a:t>
                      </a:r>
                      <a:endParaRPr lang="zh-CN" altLang="en-US" sz="12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84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材质建议</a:t>
                      </a:r>
                      <a:endParaRPr lang="zh-CN" altLang="en-US" sz="12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84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摆放区域</a:t>
                      </a:r>
                      <a:endParaRPr lang="zh-CN" altLang="en-US" sz="12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84C7"/>
                    </a:solidFill>
                  </a:tcPr>
                </a:tc>
              </a:tr>
              <a:tr h="34302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人方桌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800×800×750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采用实木多层板贴木皮饰面，优质钢架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花园餐厅一层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302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人方桌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1400×800×750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采用实木多层板贴木皮饰面，优质钢架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主展馆、东大门员工餐厅、游服南大门、、花园餐厅一层、叠溪水吧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302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配套椅子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根据桌子配套椅子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38125" y="6266815"/>
            <a:ext cx="46390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具体采购数量详见</a:t>
            </a:r>
            <a:r>
              <a:rPr lang="en-US" altLang="zh-CN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设施软装需求清单</a:t>
            </a:r>
            <a:r>
              <a:rPr lang="en-US" altLang="zh-CN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endParaRPr lang="en-US" altLang="zh-CN" sz="1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7"/>
          <p:cNvSpPr txBox="1"/>
          <p:nvPr/>
        </p:nvSpPr>
        <p:spPr>
          <a:xfrm>
            <a:off x="6934200" y="5635732"/>
            <a:ext cx="36290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图示</a:t>
            </a:r>
            <a:endParaRPr lang="en-US" altLang="zh-CN" sz="1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7"/>
          <p:cNvSpPr txBox="1"/>
          <p:nvPr/>
        </p:nvSpPr>
        <p:spPr>
          <a:xfrm>
            <a:off x="523209" y="45975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五、桌椅选型简介</a:t>
            </a:r>
            <a:endParaRPr lang="zh-CN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/>
          <p:cNvSpPr txBox="1"/>
          <p:nvPr/>
        </p:nvSpPr>
        <p:spPr>
          <a:xfrm>
            <a:off x="396549" y="846075"/>
            <a:ext cx="432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桌椅名称： 实木桌椅</a:t>
            </a:r>
            <a:endParaRPr lang="en-US" altLang="zh-CN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 descr="3261595171698_.pic_hd.jp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174" y="394894"/>
            <a:ext cx="4867941" cy="4867941"/>
          </a:xfrm>
          <a:prstGeom prst="rect">
            <a:avLst/>
          </a:prstGeom>
        </p:spPr>
      </p:pic>
      <p:graphicFrame>
        <p:nvGraphicFramePr>
          <p:cNvPr id="7" name="表格 7"/>
          <p:cNvGraphicFramePr>
            <a:graphicFrameLocks noGrp="1"/>
          </p:cNvGraphicFramePr>
          <p:nvPr/>
        </p:nvGraphicFramePr>
        <p:xfrm>
          <a:off x="126667" y="2067082"/>
          <a:ext cx="5836292" cy="11810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2817"/>
                <a:gridCol w="1457325"/>
                <a:gridCol w="2027077"/>
                <a:gridCol w="1459073"/>
              </a:tblGrid>
              <a:tr h="38084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名称</a:t>
                      </a:r>
                      <a:endParaRPr lang="zh-CN" altLang="en-US" sz="12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84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规格建议</a:t>
                      </a:r>
                      <a:endParaRPr lang="zh-CN" altLang="en-US" sz="12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84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材质建议</a:t>
                      </a:r>
                      <a:endParaRPr lang="zh-CN" altLang="en-US" sz="12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84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摆放区域</a:t>
                      </a:r>
                      <a:endParaRPr lang="zh-CN" altLang="en-US" sz="12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84C7"/>
                    </a:solidFill>
                  </a:tcPr>
                </a:tc>
              </a:tr>
              <a:tr h="34302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人长桌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1400×800×750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采用实木多层板贴木皮饰面，优质钢架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花园餐厅二层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302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配套椅子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根据桌子配套椅子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934200" y="5407365"/>
            <a:ext cx="36290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图示</a:t>
            </a:r>
            <a:endParaRPr lang="en-US" altLang="zh-CN" sz="1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7"/>
          <p:cNvSpPr txBox="1"/>
          <p:nvPr/>
        </p:nvSpPr>
        <p:spPr>
          <a:xfrm>
            <a:off x="238125" y="6266815"/>
            <a:ext cx="46390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具体采购数量详见</a:t>
            </a:r>
            <a:r>
              <a:rPr lang="en-US" altLang="zh-CN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设施软装需求清单</a:t>
            </a:r>
            <a:r>
              <a:rPr lang="en-US" altLang="zh-CN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endParaRPr lang="en-US" altLang="zh-CN" sz="1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7"/>
          <p:cNvSpPr txBox="1"/>
          <p:nvPr/>
        </p:nvSpPr>
        <p:spPr>
          <a:xfrm>
            <a:off x="523209" y="45975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五、桌椅选型简介</a:t>
            </a:r>
            <a:endParaRPr lang="zh-CN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/>
          <p:cNvSpPr txBox="1"/>
          <p:nvPr/>
        </p:nvSpPr>
        <p:spPr>
          <a:xfrm>
            <a:off x="494634" y="950294"/>
            <a:ext cx="4639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桌椅名称：圆桌</a:t>
            </a:r>
            <a:endParaRPr lang="en-US" altLang="zh-CN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238125" y="6266815"/>
            <a:ext cx="46390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具体采购数量详见</a:t>
            </a:r>
            <a:r>
              <a:rPr lang="en-US" altLang="zh-CN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设施软装需求清单</a:t>
            </a:r>
            <a:r>
              <a:rPr lang="en-US" altLang="zh-CN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endParaRPr lang="en-US" altLang="zh-CN" sz="1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8" name="表格 8"/>
          <p:cNvGraphicFramePr>
            <a:graphicFrameLocks noGrp="1"/>
          </p:cNvGraphicFramePr>
          <p:nvPr/>
        </p:nvGraphicFramePr>
        <p:xfrm>
          <a:off x="238125" y="2019300"/>
          <a:ext cx="7505700" cy="25308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7275"/>
                <a:gridCol w="1685925"/>
                <a:gridCol w="2762250"/>
                <a:gridCol w="2000250"/>
              </a:tblGrid>
              <a:tr h="33540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名称</a:t>
                      </a:r>
                      <a:endParaRPr lang="zh-CN" altLang="en-US" sz="1200" b="1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84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规格建议</a:t>
                      </a:r>
                      <a:endParaRPr lang="zh-CN" altLang="en-US" sz="1200" b="1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84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材质建议</a:t>
                      </a:r>
                      <a:endParaRPr lang="zh-CN" altLang="en-US" sz="1200" b="1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84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摆放区域</a:t>
                      </a:r>
                      <a:endParaRPr lang="zh-CN" altLang="en-US" sz="1200" b="1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84C7"/>
                    </a:solidFill>
                  </a:tcPr>
                </a:tc>
              </a:tr>
              <a:tr h="36660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人圆桌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1600×1600×750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采用实木多层板贴木皮饰面，进口榉木实木框架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花园餐厅一层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60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人圆桌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1800×1800×750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采用实木多层板贴木皮饰面，进口榉木实木框架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游服西大门、花园餐厅一层、花园餐厅二层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60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人圆桌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2000×2000×750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采用实木多层板贴木皮饰面，进口榉木实木框架，配升降机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花园餐厅二层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60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人圆桌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2600×2600×750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采用实木多层板贴木皮饰面，进口榉木实木框架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东大门员工餐厅（接待包房）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60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配套桌子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根据桌子配套椅子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1" name="TextBox 7"/>
          <p:cNvSpPr txBox="1"/>
          <p:nvPr/>
        </p:nvSpPr>
        <p:spPr>
          <a:xfrm>
            <a:off x="7981950" y="4550114"/>
            <a:ext cx="36290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图示</a:t>
            </a:r>
            <a:endParaRPr lang="en-US" altLang="zh-CN" sz="1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 descr="8577521672b21c54496a87e06b5148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981949" y="1181127"/>
            <a:ext cx="3629025" cy="3368987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0" name="TextBox 7"/>
          <p:cNvSpPr txBox="1"/>
          <p:nvPr/>
        </p:nvSpPr>
        <p:spPr>
          <a:xfrm>
            <a:off x="523209" y="45975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五、桌椅选型简介</a:t>
            </a:r>
            <a:endParaRPr lang="zh-CN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/>
          <p:cNvSpPr txBox="1"/>
          <p:nvPr/>
        </p:nvSpPr>
        <p:spPr>
          <a:xfrm>
            <a:off x="355519" y="969900"/>
            <a:ext cx="5377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桌椅名称：卡座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919" y="551031"/>
            <a:ext cx="5150397" cy="5150397"/>
          </a:xfrm>
          <a:prstGeom prst="rect">
            <a:avLst/>
          </a:prstGeom>
        </p:spPr>
      </p:pic>
      <p:sp>
        <p:nvSpPr>
          <p:cNvPr id="6" name="TextBox 7"/>
          <p:cNvSpPr txBox="1"/>
          <p:nvPr/>
        </p:nvSpPr>
        <p:spPr>
          <a:xfrm>
            <a:off x="238125" y="6266815"/>
            <a:ext cx="46390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具体采购数量详见</a:t>
            </a:r>
            <a:r>
              <a:rPr lang="en-US" altLang="zh-CN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设施软装需求清单</a:t>
            </a:r>
            <a:r>
              <a:rPr lang="en-US" altLang="zh-CN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endParaRPr lang="en-US" altLang="zh-CN" sz="1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7" name="表格 7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126358" y="2015066"/>
          <a:ext cx="5836292" cy="1783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2817"/>
                <a:gridCol w="1457325"/>
                <a:gridCol w="2027077"/>
                <a:gridCol w="1459073"/>
              </a:tblGrid>
              <a:tr h="34302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名称</a:t>
                      </a:r>
                      <a:endParaRPr lang="zh-CN" altLang="en-US" sz="12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84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规格建议</a:t>
                      </a:r>
                      <a:endParaRPr lang="zh-CN" altLang="en-US" sz="12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84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材质建议</a:t>
                      </a:r>
                      <a:endParaRPr lang="zh-CN" altLang="en-US" sz="12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84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摆放区域</a:t>
                      </a:r>
                      <a:endParaRPr lang="zh-CN" altLang="en-US" sz="12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84C7"/>
                    </a:solidFill>
                  </a:tcPr>
                </a:tc>
              </a:tr>
              <a:tr h="34302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人卡座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1200×950×600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采用进口榉木实木框架，大宝油漆，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50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弹力度海绵，优质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PU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皮革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荷风榭、南码头一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二层、水下原著、水下原著一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二层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302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人卡座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1400×800×750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采用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E1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级实木多层板贴木皮饰面，优质钢架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荷风榭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302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配套椅子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根据卡座桌子配套椅子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753225" y="5807415"/>
            <a:ext cx="36290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图示</a:t>
            </a:r>
            <a:endParaRPr lang="en-US" altLang="zh-CN" sz="1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7"/>
          <p:cNvSpPr txBox="1"/>
          <p:nvPr/>
        </p:nvSpPr>
        <p:spPr>
          <a:xfrm>
            <a:off x="523209" y="45975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五、桌椅选型简介</a:t>
            </a:r>
            <a:endParaRPr lang="zh-CN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/>
          <p:nvPr/>
        </p:nvSpPr>
        <p:spPr>
          <a:xfrm>
            <a:off x="238125" y="6266815"/>
            <a:ext cx="46390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具体采购数量详见</a:t>
            </a:r>
            <a:r>
              <a:rPr lang="en-US" altLang="zh-CN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设施软装需求清单</a:t>
            </a:r>
            <a:r>
              <a:rPr lang="en-US" altLang="zh-CN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endParaRPr lang="en-US" altLang="zh-CN" sz="1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7"/>
          <p:cNvSpPr txBox="1"/>
          <p:nvPr/>
        </p:nvSpPr>
        <p:spPr>
          <a:xfrm>
            <a:off x="0" y="855600"/>
            <a:ext cx="3263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桌椅名称：半圆形卡座</a:t>
            </a:r>
            <a:endParaRPr lang="zh-CN" altLang="zh-CN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6" name="表格 7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26358" y="2015066"/>
          <a:ext cx="5836292" cy="1783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7899"/>
                <a:gridCol w="1396816"/>
                <a:gridCol w="1805651"/>
                <a:gridCol w="1355926"/>
              </a:tblGrid>
              <a:tr h="34302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名称</a:t>
                      </a:r>
                      <a:endParaRPr lang="zh-CN" altLang="en-US" sz="12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84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规格建议</a:t>
                      </a:r>
                      <a:endParaRPr lang="zh-CN" altLang="en-US" sz="12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84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材质建议</a:t>
                      </a:r>
                      <a:endParaRPr lang="zh-CN" altLang="en-US" sz="12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84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摆放区域</a:t>
                      </a:r>
                      <a:endParaRPr lang="zh-CN" altLang="en-US" sz="12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84C7"/>
                    </a:solidFill>
                  </a:tcPr>
                </a:tc>
              </a:tr>
              <a:tr h="34302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人半圆形卡座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3980×950×600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采用进口榉木实木框架，大宝油漆，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50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弹力度海绵，优质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PU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皮革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花园餐厅一层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302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圆桌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800×800×750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采用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E1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级实木多层板贴木皮饰面，优质钢架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花园餐厅一层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302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配套椅子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根据卡座桌子配套椅子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" name="TextBox 7"/>
          <p:cNvSpPr txBox="1"/>
          <p:nvPr/>
        </p:nvSpPr>
        <p:spPr>
          <a:xfrm>
            <a:off x="6791325" y="5950290"/>
            <a:ext cx="36290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图示</a:t>
            </a:r>
            <a:endParaRPr lang="en-US" altLang="zh-CN" sz="1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3209" y="45975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五、桌椅选型简介</a:t>
            </a:r>
            <a:endParaRPr lang="zh-CN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 descr="3431596012733_.pi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110" y="1201276"/>
            <a:ext cx="4564850" cy="45648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/>
          <p:cNvSpPr txBox="1"/>
          <p:nvPr/>
        </p:nvSpPr>
        <p:spPr>
          <a:xfrm>
            <a:off x="126358" y="910993"/>
            <a:ext cx="3263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桌椅名称：茶桌</a:t>
            </a:r>
            <a:endParaRPr lang="zh-CN" altLang="zh-CN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7"/>
          <p:cNvSpPr txBox="1"/>
          <p:nvPr/>
        </p:nvSpPr>
        <p:spPr>
          <a:xfrm>
            <a:off x="238125" y="6266815"/>
            <a:ext cx="46390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具体采购数量详见</a:t>
            </a:r>
            <a:r>
              <a:rPr lang="en-US" altLang="zh-CN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设施软装需求清单</a:t>
            </a:r>
            <a:r>
              <a:rPr lang="en-US" altLang="zh-CN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endParaRPr lang="en-US" altLang="zh-CN" sz="1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6" name="表格 7"/>
          <p:cNvGraphicFramePr>
            <a:graphicFrameLocks noGrp="1"/>
          </p:cNvGraphicFramePr>
          <p:nvPr/>
        </p:nvGraphicFramePr>
        <p:xfrm>
          <a:off x="126358" y="2015066"/>
          <a:ext cx="5836292" cy="12654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2817"/>
                <a:gridCol w="1457325"/>
                <a:gridCol w="2027077"/>
                <a:gridCol w="1459073"/>
              </a:tblGrid>
              <a:tr h="26697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名称</a:t>
                      </a:r>
                      <a:endParaRPr lang="zh-CN" altLang="en-US" sz="12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84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规格建议</a:t>
                      </a:r>
                      <a:endParaRPr lang="zh-CN" altLang="en-US" sz="12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84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材质建议</a:t>
                      </a:r>
                      <a:endParaRPr lang="zh-CN" altLang="en-US" sz="12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84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摆放区域</a:t>
                      </a:r>
                      <a:endParaRPr lang="zh-CN" altLang="en-US" sz="12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84C7"/>
                    </a:solidFill>
                  </a:tcPr>
                </a:tc>
              </a:tr>
              <a:tr h="412989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茶桌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1400×800×750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采用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E1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级实木多层板贴木皮饰面，优质钢架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茶室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3394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藤椅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0" i="0" kern="12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用藤皮藤芯藤条缠扎架作制成的配套椅子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茶室、水上舞台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" name="TextBox 7"/>
          <p:cNvSpPr txBox="1"/>
          <p:nvPr/>
        </p:nvSpPr>
        <p:spPr>
          <a:xfrm>
            <a:off x="6934200" y="5407365"/>
            <a:ext cx="36290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图示</a:t>
            </a:r>
            <a:endParaRPr lang="en-US" altLang="zh-CN" sz="1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3209" y="45975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五、桌椅选型简介</a:t>
            </a:r>
            <a:endParaRPr lang="zh-CN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 descr="3441596012943_.pic.jp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706" y="910993"/>
            <a:ext cx="5037468" cy="449637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3321595177637_.pic.jp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861" y="2896956"/>
            <a:ext cx="4062640" cy="3961044"/>
          </a:xfrm>
          <a:prstGeom prst="rect">
            <a:avLst/>
          </a:prstGeom>
        </p:spPr>
      </p:pic>
      <p:pic>
        <p:nvPicPr>
          <p:cNvPr id="5" name="图片 4" descr="3341595178518_.pi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410" y="45975"/>
            <a:ext cx="3939004" cy="3939004"/>
          </a:xfrm>
          <a:prstGeom prst="rect">
            <a:avLst/>
          </a:prstGeom>
        </p:spPr>
      </p:pic>
      <p:sp>
        <p:nvSpPr>
          <p:cNvPr id="6" name="TextBox 7"/>
          <p:cNvSpPr txBox="1"/>
          <p:nvPr/>
        </p:nvSpPr>
        <p:spPr>
          <a:xfrm>
            <a:off x="238125" y="6266815"/>
            <a:ext cx="46390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具体采购数量详见</a:t>
            </a:r>
            <a:r>
              <a:rPr lang="en-US" altLang="zh-CN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设施软装需求清单</a:t>
            </a:r>
            <a:r>
              <a:rPr lang="en-US" altLang="zh-CN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endParaRPr lang="en-US" altLang="zh-CN" sz="1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0" y="836550"/>
            <a:ext cx="4163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桌椅名称：室内休息长椅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126358" y="2015066"/>
          <a:ext cx="5836292" cy="10805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9017"/>
                <a:gridCol w="1381125"/>
                <a:gridCol w="2027077"/>
                <a:gridCol w="1459073"/>
              </a:tblGrid>
              <a:tr h="34302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名称</a:t>
                      </a:r>
                      <a:endParaRPr lang="zh-CN" altLang="en-US" sz="12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84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规格建议</a:t>
                      </a:r>
                      <a:endParaRPr lang="zh-CN" altLang="en-US" sz="12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84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材质建议</a:t>
                      </a:r>
                      <a:endParaRPr lang="zh-CN" altLang="en-US" sz="12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84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摆放区域</a:t>
                      </a:r>
                      <a:endParaRPr lang="zh-CN" altLang="en-US" sz="12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84C7"/>
                    </a:solidFill>
                  </a:tcPr>
                </a:tc>
              </a:tr>
              <a:tr h="73753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室内休息椅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1750×650×780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采用优质不锈钢架，优质西皮饰面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花园餐厅一层卫生间对面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9" name="TextBox 7"/>
          <p:cNvSpPr txBox="1"/>
          <p:nvPr/>
        </p:nvSpPr>
        <p:spPr>
          <a:xfrm>
            <a:off x="7690987" y="6143704"/>
            <a:ext cx="36290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图示</a:t>
            </a:r>
            <a:endParaRPr lang="en-US" altLang="zh-CN" sz="1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7"/>
          <p:cNvSpPr txBox="1"/>
          <p:nvPr/>
        </p:nvSpPr>
        <p:spPr>
          <a:xfrm>
            <a:off x="523209" y="45975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五、桌椅选型简介</a:t>
            </a:r>
            <a:endParaRPr lang="zh-CN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TABLE_BEAUTIFY" val="smartTable{59d87ae5-5ccc-4086-bde3-e0b45c9f8222}"/>
</p:tagLst>
</file>

<file path=ppt/tags/tag2.xml><?xml version="1.0" encoding="utf-8"?>
<p:tagLst xmlns:p="http://schemas.openxmlformats.org/presentationml/2006/main">
  <p:tag name="KSO_WM_UNIT_TABLE_BEAUTIFY" val="smartTable{5ef00ed8-280f-4375-ae5c-139a8f5af540}"/>
</p:tagLst>
</file>

<file path=ppt/tags/tag3.xml><?xml version="1.0" encoding="utf-8"?>
<p:tagLst xmlns:p="http://schemas.openxmlformats.org/presentationml/2006/main">
  <p:tag name="KSO_WM_UNIT_TABLE_BEAUTIFY" val="smartTable{04ef0dc6-0424-4d5f-8e11-f90ccb8129a2}"/>
</p:tagLst>
</file>

<file path=ppt/tags/tag4.xml><?xml version="1.0" encoding="utf-8"?>
<p:tagLst xmlns:p="http://schemas.openxmlformats.org/presentationml/2006/main">
  <p:tag name="KSO_WM_UNIT_TABLE_BEAUTIFY" val="{2b08bc7d-1e92-481f-9294-1183ad3371bd}"/>
</p:tagLst>
</file>

<file path=ppt/theme/theme1.xml><?xml version="1.0" encoding="utf-8"?>
<a:theme xmlns:a="http://schemas.openxmlformats.org/drawingml/2006/main" name="Office 主题​​">
  <a:themeElements>
    <a:clrScheme name="Fan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918415"/>
      </a:accent1>
      <a:accent2>
        <a:srgbClr val="C47546"/>
      </a:accent2>
      <a:accent3>
        <a:srgbClr val="AFB591"/>
      </a:accent3>
      <a:accent4>
        <a:srgbClr val="B9945B"/>
      </a:accent4>
      <a:accent5>
        <a:srgbClr val="85ADBC"/>
      </a:accent5>
      <a:accent6>
        <a:srgbClr val="E5B440"/>
      </a:accent6>
      <a:hlink>
        <a:srgbClr val="00D5D5"/>
      </a:hlink>
      <a:folHlink>
        <a:srgbClr val="DD00DD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1087</Words>
  <Application>WPS 演示</Application>
  <PresentationFormat>宽屏</PresentationFormat>
  <Paragraphs>245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6" baseType="lpstr">
      <vt:lpstr>Arial</vt:lpstr>
      <vt:lpstr>宋体</vt:lpstr>
      <vt:lpstr>Wingdings</vt:lpstr>
      <vt:lpstr>微软雅黑</vt:lpstr>
      <vt:lpstr>华文新魏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Administrater</dc:creator>
  <cp:lastModifiedBy>Administrator</cp:lastModifiedBy>
  <cp:revision>225</cp:revision>
  <dcterms:created xsi:type="dcterms:W3CDTF">2019-09-29T09:08:00Z</dcterms:created>
  <dcterms:modified xsi:type="dcterms:W3CDTF">2020-08-01T07:49:47Z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